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92E8C7-87F3-4A3E-6C67-5874D4C1C820}" v="4" dt="2023-03-30T13:57:09.327"/>
    <p1510:client id="{89C36583-9FEB-F784-6CEF-5C8F61D3E5F6}" v="36" dt="2023-04-24T14:38:23.3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927" autoAdjust="0"/>
    <p:restoredTop sz="94660"/>
  </p:normalViewPr>
  <p:slideViewPr>
    <p:cSldViewPr snapToGrid="0">
      <p:cViewPr varScale="1">
        <p:scale>
          <a:sx n="25" d="100"/>
          <a:sy n="25" d="100"/>
        </p:scale>
        <p:origin x="151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6964-96AA-4D03-810F-283CEF20DAA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A8E0-9DB4-4D40-AFED-820B60089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6964-96AA-4D03-810F-283CEF20DAA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A8E0-9DB4-4D40-AFED-820B60089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39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6964-96AA-4D03-810F-283CEF20DAA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A8E0-9DB4-4D40-AFED-820B60089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6964-96AA-4D03-810F-283CEF20DAA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A8E0-9DB4-4D40-AFED-820B60089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43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6964-96AA-4D03-810F-283CEF20DAA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A8E0-9DB4-4D40-AFED-820B60089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9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6964-96AA-4D03-810F-283CEF20DAA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A8E0-9DB4-4D40-AFED-820B60089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1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6964-96AA-4D03-810F-283CEF20DAA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A8E0-9DB4-4D40-AFED-820B60089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1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6964-96AA-4D03-810F-283CEF20DAA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A8E0-9DB4-4D40-AFED-820B60089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3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6964-96AA-4D03-810F-283CEF20DAA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A8E0-9DB4-4D40-AFED-820B60089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5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6964-96AA-4D03-810F-283CEF20DAA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A8E0-9DB4-4D40-AFED-820B60089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56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46964-96AA-4D03-810F-283CEF20DAA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1A8E0-9DB4-4D40-AFED-820B60089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0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46964-96AA-4D03-810F-283CEF20DAA8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1A8E0-9DB4-4D40-AFED-820B60089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3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0">
            <a:extLst>
              <a:ext uri="{FF2B5EF4-FFF2-40B4-BE49-F238E27FC236}">
                <a16:creationId xmlns:a16="http://schemas.microsoft.com/office/drawing/2014/main" id="{15EED2B5-8E55-8307-F081-6A14D5D8E1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567" y="1029776"/>
            <a:ext cx="67992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latin typeface="AGCanYouNot" panose="02000603000000000000" pitchFamily="2" charset="0"/>
                <a:ea typeface="AGCanYouNot" panose="02000603000000000000" pitchFamily="2" charset="0"/>
              </a:rPr>
              <a:t>2024-2025 School Year</a:t>
            </a:r>
            <a:endParaRPr lang="en-US" altLang="en-US" sz="2400" dirty="0">
              <a:latin typeface="AGCanYouNot" panose="02000603000000000000" pitchFamily="2" charset="0"/>
              <a:ea typeface="AGCanYouNot" panose="02000603000000000000" pitchFamily="2" charset="0"/>
            </a:endParaRPr>
          </a:p>
        </p:txBody>
      </p:sp>
      <p:sp>
        <p:nvSpPr>
          <p:cNvPr id="3" name="TextBox 12">
            <a:extLst>
              <a:ext uri="{FF2B5EF4-FFF2-40B4-BE49-F238E27FC236}">
                <a16:creationId xmlns:a16="http://schemas.microsoft.com/office/drawing/2014/main" id="{399B04E9-8058-BC8E-A947-5F782EABB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49" y="1789617"/>
            <a:ext cx="6708837" cy="7819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12 or more glue sticks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1 box washable markers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3 Pack Thin Black EXPO Markers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1 Pack Black Chisel EXPO Markers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2 Containers Clorox Wipes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4 Packs of 24 count Crayola Crayons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2 Plastic Pencil Boxes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2 pack #2 Ticonderoga Pencils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1 pair of Wired Headphones (no earbuds please)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1 pair of Scissors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2 Hand Sanitizer Bottles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2 Copy Paper Reams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1 Pack of Classic 15oz Play-Doh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1 Primary Journal with drawing space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2 Boxes of Tissues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2 Blue Plastic Folders with Prongs</a:t>
            </a:r>
          </a:p>
          <a:p>
            <a:pPr marL="0" indent="0" eaLnBrk="1" hangingPunct="1">
              <a:lnSpc>
                <a:spcPct val="150000"/>
              </a:lnSpc>
            </a:pPr>
            <a:r>
              <a:rPr lang="en-US" altLang="en-US" sz="1200" b="1" dirty="0">
                <a:latin typeface="AGShowYourDangWork Medium"/>
                <a:ea typeface="AGShowYourDangWork Medium"/>
                <a:cs typeface="AGShowYourDangWork Medium"/>
              </a:rPr>
              <a:t>Wish List Items: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Sheet Protectors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Sidewalk Chalk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Colored paper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Post it Notes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Clear Packing Tape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Sharpies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Gallon Ziplock Bags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Elmers Liquid Glue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1 Roll of Paper Towels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en-US" sz="1200" dirty="0">
                <a:latin typeface="AGShowYourDangWork Medium"/>
                <a:ea typeface="AGShowYourDangWork Medium"/>
                <a:cs typeface="AGShowYourDangWork Medium"/>
              </a:rPr>
              <a:t>1 Box of Colored Pencils</a:t>
            </a:r>
          </a:p>
          <a:p>
            <a:pPr marL="0" indent="0" eaLnBrk="1" hangingPunct="1">
              <a:lnSpc>
                <a:spcPct val="150000"/>
              </a:lnSpc>
            </a:pPr>
            <a:endParaRPr lang="en-US" altLang="en-US" sz="1200" dirty="0">
              <a:latin typeface="AGShowYourDangWork Medium"/>
              <a:ea typeface="AGShowYourDangWork Medium"/>
              <a:cs typeface="AGShowYourDangWork Medium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A5376D-8096-1A84-64C7-803BEFA5FEAC}"/>
              </a:ext>
            </a:extLst>
          </p:cNvPr>
          <p:cNvSpPr txBox="1"/>
          <p:nvPr/>
        </p:nvSpPr>
        <p:spPr>
          <a:xfrm>
            <a:off x="486569" y="543094"/>
            <a:ext cx="679926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latin typeface="KG Summer Sunshine Blackout" panose="02000000000000000000" pitchFamily="2" charset="0"/>
                <a:ea typeface="AGCouchPotato" panose="02000603000000000000" pitchFamily="2" charset="0"/>
                <a:cs typeface="Dreaming Outloud Script Pro" panose="020B0604020202020204" pitchFamily="66" charset="0"/>
              </a:rPr>
              <a:t>Kindergarten Supply List</a:t>
            </a:r>
          </a:p>
        </p:txBody>
      </p:sp>
      <p:sp>
        <p:nvSpPr>
          <p:cNvPr id="5" name="TextBox 11">
            <a:extLst>
              <a:ext uri="{FF2B5EF4-FFF2-40B4-BE49-F238E27FC236}">
                <a16:creationId xmlns:a16="http://schemas.microsoft.com/office/drawing/2014/main" id="{468E52E0-6C0C-7937-DDC5-0274CF56B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649" y="1441434"/>
            <a:ext cx="6979916" cy="2769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sz="1200" dirty="0"/>
              <a:t>Please only label your headphones, pencil box, lunchbox, water bottle and backpack. </a:t>
            </a:r>
            <a:r>
              <a:rPr lang="en-US" altLang="en-US" sz="1200" dirty="0">
                <a:latin typeface="AGCanYouNot" panose="02000603000000000000" pitchFamily="2" charset="0"/>
                <a:ea typeface="AGCanYouNot" panose="02000603000000000000" pitchFamily="2" charset="0"/>
                <a:cs typeface="AGMondayBunday Medium"/>
                <a:sym typeface="Wingdings" panose="05000000000000000000" pitchFamily="2" charset="2"/>
              </a:rPr>
              <a:t> </a:t>
            </a:r>
            <a:endParaRPr lang="en-US" altLang="en-US" sz="1200" dirty="0">
              <a:latin typeface="AGCanYouNot" panose="02000603000000000000" pitchFamily="2" charset="0"/>
              <a:ea typeface="AGCanYouNot" panose="02000603000000000000" pitchFamily="2" charset="0"/>
              <a:cs typeface="AGMondayBunday Medium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63E77E-41F2-3CF3-6591-E2020729C3BE}"/>
              </a:ext>
            </a:extLst>
          </p:cNvPr>
          <p:cNvSpPr txBox="1"/>
          <p:nvPr/>
        </p:nvSpPr>
        <p:spPr>
          <a:xfrm>
            <a:off x="4341725" y="8931403"/>
            <a:ext cx="2802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KG Summer Sunshine Blackout" panose="02000000000000000000" pitchFamily="2" charset="0"/>
              </a:rPr>
              <a:t>Thank you for all the support!</a:t>
            </a:r>
          </a:p>
          <a:p>
            <a:pPr algn="ctr"/>
            <a:r>
              <a:rPr lang="en-US" sz="1400" dirty="0">
                <a:latin typeface="AGCanYouNotBold" panose="02000803000000000000" pitchFamily="2" charset="0"/>
                <a:ea typeface="AGCanYouNotBold" panose="02000803000000000000" pitchFamily="2" charset="0"/>
              </a:rPr>
              <a:t>- The Kindergarten Team </a:t>
            </a:r>
            <a:r>
              <a:rPr lang="en-US" sz="1400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</a:t>
            </a:r>
            <a:endParaRPr lang="en-US" sz="1400" dirty="0">
              <a:latin typeface="AGCanYouNotBold" panose="02000803000000000000" pitchFamily="2" charset="0"/>
              <a:ea typeface="AGCanYouNotBold" panose="020008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818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85583</TotalTime>
  <Words>154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AGCanYouNot</vt:lpstr>
      <vt:lpstr>AGCanYouNotBold</vt:lpstr>
      <vt:lpstr>AGShowYourDangWork Medium</vt:lpstr>
      <vt:lpstr>Arial</vt:lpstr>
      <vt:lpstr>Calibri</vt:lpstr>
      <vt:lpstr>Calibri Light</vt:lpstr>
      <vt:lpstr>KG Summer Sunshine Blackout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Trudnowski</dc:creator>
  <cp:lastModifiedBy>Amanda K. Woodruff</cp:lastModifiedBy>
  <cp:revision>16</cp:revision>
  <cp:lastPrinted>2024-04-03T12:17:23Z</cp:lastPrinted>
  <dcterms:created xsi:type="dcterms:W3CDTF">2022-06-22T21:36:37Z</dcterms:created>
  <dcterms:modified xsi:type="dcterms:W3CDTF">2024-05-01T18:26:20Z</dcterms:modified>
</cp:coreProperties>
</file>